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7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000E4F-C8F7-45F5-8296-FA1AB24E89EA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F6407F-E972-4E6E-AD07-697C7B79E9C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828800"/>
          </a:xfrm>
        </p:spPr>
        <p:txBody>
          <a:bodyPr/>
          <a:lstStyle/>
          <a:p>
            <a:r>
              <a:rPr lang="en-US" dirty="0"/>
              <a:t>Erasmus +  2017</a:t>
            </a:r>
            <a:br>
              <a:rPr lang="en-US" dirty="0"/>
            </a:br>
            <a:r>
              <a:rPr lang="en-US" dirty="0"/>
              <a:t>Split, Croatia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4572008"/>
            <a:ext cx="7854696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>
                <a:solidFill>
                  <a:schemeClr val="bg1"/>
                </a:solidFill>
              </a:rPr>
              <a:t>Antonie</a:t>
            </a:r>
            <a:r>
              <a:rPr lang="en-US" dirty="0">
                <a:solidFill>
                  <a:schemeClr val="bg1"/>
                </a:solidFill>
              </a:rPr>
              <a:t> Diana</a:t>
            </a:r>
          </a:p>
          <a:p>
            <a:r>
              <a:rPr lang="en-US" dirty="0" err="1">
                <a:solidFill>
                  <a:schemeClr val="bg1"/>
                </a:solidFill>
              </a:rPr>
              <a:t>Negoita</a:t>
            </a:r>
            <a:r>
              <a:rPr lang="en-US" dirty="0">
                <a:solidFill>
                  <a:schemeClr val="bg1"/>
                </a:solidFill>
              </a:rPr>
              <a:t> Ion-</a:t>
            </a:r>
            <a:r>
              <a:rPr lang="en-US" dirty="0" err="1">
                <a:solidFill>
                  <a:schemeClr val="bg1"/>
                </a:solidFill>
              </a:rPr>
              <a:t>Petre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barierei</a:t>
            </a:r>
            <a:r>
              <a:rPr lang="en-US" dirty="0"/>
              <a:t> </a:t>
            </a:r>
            <a:r>
              <a:rPr lang="en-US" dirty="0" err="1"/>
              <a:t>lingvistice</a:t>
            </a:r>
            <a:r>
              <a:rPr lang="en-US" dirty="0"/>
              <a:t>,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majoritate</a:t>
            </a:r>
            <a:r>
              <a:rPr lang="en-US" dirty="0"/>
              <a:t> a </a:t>
            </a:r>
            <a:r>
              <a:rPr lang="en-US" dirty="0" err="1"/>
              <a:t>profesorilor</a:t>
            </a:r>
            <a:r>
              <a:rPr lang="en-US" dirty="0"/>
              <a:t> au </a:t>
            </a:r>
            <a:r>
              <a:rPr lang="en-US" dirty="0" err="1"/>
              <a:t>optat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varianta</a:t>
            </a:r>
            <a:r>
              <a:rPr lang="en-US" dirty="0"/>
              <a:t> </a:t>
            </a:r>
            <a:r>
              <a:rPr lang="en-US" dirty="0" err="1"/>
              <a:t>orelor</a:t>
            </a:r>
            <a:r>
              <a:rPr lang="en-US" dirty="0"/>
              <a:t> in </a:t>
            </a:r>
            <a:r>
              <a:rPr lang="en-US" dirty="0" err="1"/>
              <a:t>particulor</a:t>
            </a:r>
            <a:r>
              <a:rPr lang="en-US" dirty="0"/>
              <a:t> cu un </a:t>
            </a:r>
            <a:r>
              <a:rPr lang="en-US" dirty="0" err="1"/>
              <a:t>numar</a:t>
            </a:r>
            <a:r>
              <a:rPr lang="en-US" dirty="0"/>
              <a:t> </a:t>
            </a:r>
            <a:r>
              <a:rPr lang="en-US" dirty="0" err="1"/>
              <a:t>restrans</a:t>
            </a:r>
            <a:r>
              <a:rPr lang="en-US" dirty="0"/>
              <a:t> de </a:t>
            </a:r>
            <a:r>
              <a:rPr lang="en-US" dirty="0" err="1"/>
              <a:t>studenti</a:t>
            </a:r>
            <a:r>
              <a:rPr lang="en-US" dirty="0"/>
              <a:t> Erasmus, in general maxim 4. Din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puncte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a </a:t>
            </a:r>
            <a:r>
              <a:rPr lang="en-US" dirty="0" err="1"/>
              <a:t>functionat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bine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in </a:t>
            </a:r>
            <a:r>
              <a:rPr lang="en-US" dirty="0" err="1"/>
              <a:t>altele</a:t>
            </a:r>
            <a:r>
              <a:rPr lang="en-US" dirty="0"/>
              <a:t> din </a:t>
            </a:r>
            <a:r>
              <a:rPr lang="en-US" dirty="0" err="1"/>
              <a:t>pacate</a:t>
            </a:r>
            <a:r>
              <a:rPr lang="en-US" dirty="0"/>
              <a:t> nu a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succesurile</a:t>
            </a:r>
            <a:r>
              <a:rPr lang="en-US" dirty="0"/>
              <a:t> </a:t>
            </a:r>
            <a:r>
              <a:rPr lang="en-US" dirty="0" err="1"/>
              <a:t>scontate</a:t>
            </a:r>
            <a:r>
              <a:rPr lang="en-US" dirty="0"/>
              <a:t>. </a:t>
            </a:r>
          </a:p>
          <a:p>
            <a:r>
              <a:rPr lang="en-US" dirty="0" err="1"/>
              <a:t>Avantajul</a:t>
            </a:r>
            <a:r>
              <a:rPr lang="en-US" dirty="0"/>
              <a:t> </a:t>
            </a:r>
            <a:r>
              <a:rPr lang="en-US" dirty="0" err="1"/>
              <a:t>principat</a:t>
            </a:r>
            <a:r>
              <a:rPr lang="en-US" dirty="0"/>
              <a:t> al </a:t>
            </a:r>
            <a:r>
              <a:rPr lang="en-US" dirty="0" err="1"/>
              <a:t>acestui</a:t>
            </a:r>
            <a:r>
              <a:rPr lang="en-US" dirty="0"/>
              <a:t> tip de </a:t>
            </a:r>
            <a:r>
              <a:rPr lang="en-US" dirty="0" err="1"/>
              <a:t>studiu</a:t>
            </a:r>
            <a:r>
              <a:rPr lang="en-US" dirty="0"/>
              <a:t> era </a:t>
            </a:r>
            <a:r>
              <a:rPr lang="en-US" dirty="0" err="1"/>
              <a:t>relaxarea</a:t>
            </a:r>
            <a:r>
              <a:rPr lang="en-US" dirty="0"/>
              <a:t> cu care se </a:t>
            </a:r>
            <a:r>
              <a:rPr lang="en-US" dirty="0" err="1"/>
              <a:t>desfasurau</a:t>
            </a:r>
            <a:r>
              <a:rPr lang="en-US" dirty="0"/>
              <a:t> </a:t>
            </a:r>
            <a:r>
              <a:rPr lang="en-US" dirty="0" err="1"/>
              <a:t>orele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repetarii</a:t>
            </a:r>
            <a:r>
              <a:rPr lang="en-US" dirty="0"/>
              <a:t> </a:t>
            </a:r>
            <a:r>
              <a:rPr lang="en-US" dirty="0" err="1"/>
              <a:t>anumitor</a:t>
            </a:r>
            <a:r>
              <a:rPr lang="en-US" dirty="0"/>
              <a:t> </a:t>
            </a:r>
            <a:r>
              <a:rPr lang="en-US" dirty="0" err="1"/>
              <a:t>puncte</a:t>
            </a:r>
            <a:r>
              <a:rPr lang="en-US" dirty="0"/>
              <a:t> ale </a:t>
            </a:r>
            <a:r>
              <a:rPr lang="en-US" dirty="0" err="1"/>
              <a:t>lectiei</a:t>
            </a:r>
            <a:r>
              <a:rPr lang="en-US" dirty="0"/>
              <a:t> de </a:t>
            </a:r>
            <a:r>
              <a:rPr lang="en-US" dirty="0" err="1"/>
              <a:t>cate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era </a:t>
            </a:r>
            <a:r>
              <a:rPr lang="en-US" dirty="0" err="1"/>
              <a:t>nevoie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/>
              <a:t>dotarii</a:t>
            </a:r>
            <a:r>
              <a:rPr lang="en-US" dirty="0"/>
              <a:t>, </a:t>
            </a:r>
            <a:r>
              <a:rPr lang="en-US" dirty="0" err="1"/>
              <a:t>facultate</a:t>
            </a:r>
            <a:r>
              <a:rPr lang="en-US" dirty="0"/>
              <a:t> </a:t>
            </a:r>
            <a:r>
              <a:rPr lang="en-US" dirty="0" err="1"/>
              <a:t>dispunea</a:t>
            </a:r>
            <a:r>
              <a:rPr lang="en-US" dirty="0"/>
              <a:t> de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simulatoare</a:t>
            </a:r>
            <a:r>
              <a:rPr lang="en-US" dirty="0"/>
              <a:t>, </a:t>
            </a:r>
            <a:r>
              <a:rPr lang="en-US" dirty="0" err="1"/>
              <a:t>laboratoare</a:t>
            </a:r>
            <a:r>
              <a:rPr lang="en-US" dirty="0"/>
              <a:t>, </a:t>
            </a:r>
            <a:r>
              <a:rPr lang="en-US" dirty="0" err="1"/>
              <a:t>sali</a:t>
            </a:r>
            <a:r>
              <a:rPr lang="en-US" dirty="0"/>
              <a:t> de </a:t>
            </a:r>
            <a:r>
              <a:rPr lang="en-US" dirty="0" err="1"/>
              <a:t>clasa</a:t>
            </a:r>
            <a:r>
              <a:rPr lang="en-US" dirty="0"/>
              <a:t> </a:t>
            </a:r>
            <a:r>
              <a:rPr lang="en-US" dirty="0" err="1"/>
              <a:t>dotate</a:t>
            </a:r>
            <a:r>
              <a:rPr lang="en-US" dirty="0"/>
              <a:t> cu </a:t>
            </a:r>
            <a:r>
              <a:rPr lang="en-US" dirty="0" err="1"/>
              <a:t>aparatura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mobilierul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, </a:t>
            </a:r>
            <a:r>
              <a:rPr lang="en-US" dirty="0" err="1"/>
              <a:t>facultate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renovata</a:t>
            </a:r>
            <a:r>
              <a:rPr lang="en-US" dirty="0"/>
              <a:t> in </a:t>
            </a:r>
            <a:r>
              <a:rPr lang="en-US" dirty="0" err="1"/>
              <a:t>cursul</a:t>
            </a:r>
            <a:r>
              <a:rPr lang="en-US" dirty="0"/>
              <a:t> </a:t>
            </a:r>
            <a:r>
              <a:rPr lang="en-US" dirty="0" err="1"/>
              <a:t>anilor</a:t>
            </a:r>
            <a:r>
              <a:rPr lang="en-US" dirty="0"/>
              <a:t> </a:t>
            </a:r>
            <a:r>
              <a:rPr lang="en-US" dirty="0" err="1"/>
              <a:t>precedenti.De</a:t>
            </a:r>
            <a:r>
              <a:rPr lang="en-US" dirty="0"/>
              <a:t>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dispunea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de o </a:t>
            </a:r>
            <a:r>
              <a:rPr lang="en-US" dirty="0" err="1"/>
              <a:t>biblioteca</a:t>
            </a:r>
            <a:r>
              <a:rPr lang="en-US" dirty="0"/>
              <a:t> 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institutiei</a:t>
            </a:r>
            <a:r>
              <a:rPr lang="en-US" dirty="0"/>
              <a:t>, </a:t>
            </a:r>
            <a:r>
              <a:rPr lang="en-US" dirty="0" err="1"/>
              <a:t>dotata</a:t>
            </a:r>
            <a:r>
              <a:rPr lang="en-US" dirty="0"/>
              <a:t> </a:t>
            </a:r>
            <a:r>
              <a:rPr lang="en-US" dirty="0" err="1"/>
              <a:t>corespunzator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adecvat</a:t>
            </a:r>
            <a:r>
              <a:rPr lang="en-US" dirty="0"/>
              <a:t>, </a:t>
            </a:r>
            <a:r>
              <a:rPr lang="en-US" dirty="0" err="1"/>
              <a:t>creand</a:t>
            </a:r>
            <a:r>
              <a:rPr lang="en-US" dirty="0"/>
              <a:t> </a:t>
            </a:r>
            <a:r>
              <a:rPr lang="en-US" dirty="0" err="1"/>
              <a:t>conditii</a:t>
            </a:r>
            <a:r>
              <a:rPr lang="en-US" dirty="0"/>
              <a:t> </a:t>
            </a:r>
            <a:r>
              <a:rPr lang="en-US" dirty="0" err="1"/>
              <a:t>optime</a:t>
            </a:r>
            <a:r>
              <a:rPr lang="en-US" dirty="0"/>
              <a:t> de </a:t>
            </a:r>
            <a:r>
              <a:rPr lang="en-US" dirty="0" err="1"/>
              <a:t>studiu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PRACTICA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perioada</a:t>
            </a:r>
            <a:r>
              <a:rPr lang="en-US" dirty="0"/>
              <a:t> </a:t>
            </a:r>
            <a:r>
              <a:rPr lang="en-US" dirty="0" err="1"/>
              <a:t>sederii</a:t>
            </a:r>
            <a:r>
              <a:rPr lang="en-US" dirty="0"/>
              <a:t> </a:t>
            </a:r>
            <a:r>
              <a:rPr lang="en-US" dirty="0" err="1"/>
              <a:t>noastre</a:t>
            </a:r>
            <a:r>
              <a:rPr lang="en-US" dirty="0"/>
              <a:t> in Split, am </a:t>
            </a:r>
            <a:r>
              <a:rPr lang="en-US" dirty="0" err="1"/>
              <a:t>luat</a:t>
            </a:r>
            <a:r>
              <a:rPr lang="en-US" dirty="0"/>
              <a:t> parte la o </a:t>
            </a:r>
            <a:r>
              <a:rPr lang="en-US" dirty="0" err="1"/>
              <a:t>activitate</a:t>
            </a:r>
            <a:r>
              <a:rPr lang="en-US" dirty="0"/>
              <a:t> de 3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mare , </a:t>
            </a:r>
            <a:r>
              <a:rPr lang="en-US" dirty="0" err="1"/>
              <a:t>echivalenta</a:t>
            </a:r>
            <a:r>
              <a:rPr lang="en-US" dirty="0"/>
              <a:t> cu </a:t>
            </a:r>
            <a:r>
              <a:rPr lang="en-US" dirty="0" err="1"/>
              <a:t>practica</a:t>
            </a:r>
            <a:r>
              <a:rPr lang="en-US" dirty="0"/>
              <a:t>.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impreuna</a:t>
            </a:r>
            <a:r>
              <a:rPr lang="en-US" dirty="0"/>
              <a:t> cu </a:t>
            </a:r>
            <a:r>
              <a:rPr lang="en-US" dirty="0" err="1"/>
              <a:t>colegul</a:t>
            </a:r>
            <a:r>
              <a:rPr lang="en-US" dirty="0"/>
              <a:t> </a:t>
            </a:r>
            <a:r>
              <a:rPr lang="en-US" dirty="0" err="1"/>
              <a:t>meu</a:t>
            </a:r>
            <a:r>
              <a:rPr lang="en-US" dirty="0"/>
              <a:t> de la </a:t>
            </a:r>
            <a:r>
              <a:rPr lang="en-US" dirty="0" err="1"/>
              <a:t>navigatie</a:t>
            </a:r>
            <a:r>
              <a:rPr lang="en-US" dirty="0"/>
              <a:t>, </a:t>
            </a:r>
            <a:r>
              <a:rPr lang="en-US" dirty="0" err="1"/>
              <a:t>ceilalti</a:t>
            </a:r>
            <a:r>
              <a:rPr lang="en-US" dirty="0"/>
              <a:t> </a:t>
            </a:r>
            <a:r>
              <a:rPr lang="en-US" dirty="0" err="1"/>
              <a:t>colegi</a:t>
            </a:r>
            <a:r>
              <a:rPr lang="en-US" dirty="0"/>
              <a:t> </a:t>
            </a:r>
            <a:r>
              <a:rPr lang="en-US" dirty="0" err="1"/>
              <a:t>romani</a:t>
            </a:r>
            <a:r>
              <a:rPr lang="en-US" dirty="0"/>
              <a:t> de la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specializari</a:t>
            </a:r>
            <a:r>
              <a:rPr lang="en-US" dirty="0"/>
              <a:t> , </a:t>
            </a:r>
            <a:r>
              <a:rPr lang="en-US" dirty="0" err="1"/>
              <a:t>cativa</a:t>
            </a:r>
            <a:r>
              <a:rPr lang="en-US" dirty="0"/>
              <a:t> </a:t>
            </a:r>
            <a:r>
              <a:rPr lang="en-US" dirty="0" err="1"/>
              <a:t>stundeti</a:t>
            </a:r>
            <a:r>
              <a:rPr lang="en-US" dirty="0"/>
              <a:t> </a:t>
            </a:r>
            <a:r>
              <a:rPr lang="en-US" dirty="0" err="1"/>
              <a:t>straini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alti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croati</a:t>
            </a:r>
            <a:r>
              <a:rPr lang="en-US" dirty="0"/>
              <a:t> am </a:t>
            </a:r>
            <a:r>
              <a:rPr lang="en-US" dirty="0" err="1"/>
              <a:t>fost</a:t>
            </a:r>
            <a:r>
              <a:rPr lang="en-US" dirty="0"/>
              <a:t> la </a:t>
            </a:r>
            <a:r>
              <a:rPr lang="en-US" dirty="0" err="1"/>
              <a:t>bordul</a:t>
            </a:r>
            <a:r>
              <a:rPr lang="en-US" dirty="0"/>
              <a:t> </a:t>
            </a:r>
            <a:r>
              <a:rPr lang="en-US" dirty="0" err="1"/>
              <a:t>navei</a:t>
            </a:r>
            <a:r>
              <a:rPr lang="en-US" dirty="0"/>
              <a:t> </a:t>
            </a:r>
            <a:r>
              <a:rPr lang="en-US" dirty="0" err="1"/>
              <a:t>scoala</a:t>
            </a:r>
            <a:r>
              <a:rPr lang="en-US" dirty="0"/>
              <a:t> a </a:t>
            </a:r>
            <a:r>
              <a:rPr lang="en-US" dirty="0" err="1"/>
              <a:t>facultatii</a:t>
            </a:r>
            <a:r>
              <a:rPr lang="en-US" dirty="0"/>
              <a:t> </a:t>
            </a:r>
            <a:r>
              <a:rPr lang="en-US" dirty="0" err="1"/>
              <a:t>insotiti</a:t>
            </a:r>
            <a:r>
              <a:rPr lang="en-US" dirty="0"/>
              <a:t> de </a:t>
            </a:r>
            <a:r>
              <a:rPr lang="en-US" dirty="0" err="1"/>
              <a:t>profesorul</a:t>
            </a:r>
            <a:r>
              <a:rPr lang="en-US" dirty="0"/>
              <a:t> de curs de </a:t>
            </a:r>
            <a:r>
              <a:rPr lang="en-US" dirty="0" err="1"/>
              <a:t>navigatie</a:t>
            </a:r>
            <a:r>
              <a:rPr lang="en-US" dirty="0"/>
              <a:t> </a:t>
            </a:r>
            <a:r>
              <a:rPr lang="en-US" dirty="0" err="1"/>
              <a:t>electronica</a:t>
            </a:r>
            <a:r>
              <a:rPr lang="en-US" dirty="0"/>
              <a:t>.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experienta</a:t>
            </a:r>
            <a:r>
              <a:rPr lang="en-US" dirty="0"/>
              <a:t>, din </a:t>
            </a:r>
            <a:r>
              <a:rPr lang="en-US" dirty="0" err="1"/>
              <a:t>punctul</a:t>
            </a:r>
            <a:r>
              <a:rPr lang="en-US" dirty="0"/>
              <a:t> </a:t>
            </a:r>
            <a:r>
              <a:rPr lang="en-US" dirty="0" err="1"/>
              <a:t>nostru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,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interesanta</a:t>
            </a:r>
            <a:r>
              <a:rPr lang="en-US" dirty="0"/>
              <a:t>, </a:t>
            </a:r>
            <a:r>
              <a:rPr lang="en-US" dirty="0" err="1"/>
              <a:t>benefica</a:t>
            </a:r>
            <a:r>
              <a:rPr lang="en-US" dirty="0"/>
              <a:t> , </a:t>
            </a:r>
            <a:r>
              <a:rPr lang="en-US" dirty="0" err="1"/>
              <a:t>intrucat</a:t>
            </a:r>
            <a:r>
              <a:rPr lang="en-US" dirty="0"/>
              <a:t> ne-a </a:t>
            </a:r>
            <a:r>
              <a:rPr lang="en-US" dirty="0" err="1"/>
              <a:t>aratat</a:t>
            </a:r>
            <a:r>
              <a:rPr lang="en-US" dirty="0"/>
              <a:t> o mica parte din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ne </a:t>
            </a:r>
            <a:r>
              <a:rPr lang="en-US" dirty="0" err="1"/>
              <a:t>asteapta</a:t>
            </a:r>
            <a:r>
              <a:rPr lang="en-US" dirty="0"/>
              <a:t> in </a:t>
            </a:r>
            <a:r>
              <a:rPr lang="en-US" dirty="0" err="1"/>
              <a:t>cariera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ne-am ales-</a:t>
            </a:r>
            <a:r>
              <a:rPr lang="en-US" dirty="0" err="1"/>
              <a:t>o.In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zile</a:t>
            </a:r>
            <a:r>
              <a:rPr lang="en-US" dirty="0"/>
              <a:t> am </a:t>
            </a:r>
            <a:r>
              <a:rPr lang="en-US" dirty="0" err="1"/>
              <a:t>navigat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imprejurimile</a:t>
            </a:r>
            <a:r>
              <a:rPr lang="en-US" dirty="0"/>
              <a:t> </a:t>
            </a:r>
            <a:r>
              <a:rPr lang="en-US" dirty="0" err="1"/>
              <a:t>orasului</a:t>
            </a:r>
            <a:r>
              <a:rPr lang="en-US" dirty="0"/>
              <a:t> Split, ne-au </a:t>
            </a:r>
            <a:r>
              <a:rPr lang="en-US" dirty="0" err="1"/>
              <a:t>fost</a:t>
            </a:r>
            <a:r>
              <a:rPr lang="en-US" dirty="0"/>
              <a:t> date </a:t>
            </a:r>
            <a:r>
              <a:rPr lang="en-US" dirty="0" err="1"/>
              <a:t>atributii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marinaresti</a:t>
            </a:r>
            <a:r>
              <a:rPr lang="en-US" dirty="0"/>
              <a:t> la </a:t>
            </a:r>
            <a:r>
              <a:rPr lang="en-US" dirty="0" err="1"/>
              <a:t>bordul</a:t>
            </a:r>
            <a:r>
              <a:rPr lang="en-US" dirty="0"/>
              <a:t> </a:t>
            </a:r>
            <a:r>
              <a:rPr lang="en-US" dirty="0" err="1"/>
              <a:t>navei</a:t>
            </a:r>
            <a:r>
              <a:rPr lang="en-US" dirty="0"/>
              <a:t>, am </a:t>
            </a:r>
            <a:r>
              <a:rPr lang="en-US" dirty="0" err="1"/>
              <a:t>interactionat</a:t>
            </a:r>
            <a:r>
              <a:rPr lang="en-US" dirty="0"/>
              <a:t> cu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prezente</a:t>
            </a:r>
            <a:r>
              <a:rPr lang="en-US" dirty="0"/>
              <a:t> la </a:t>
            </a:r>
            <a:r>
              <a:rPr lang="en-US" dirty="0" err="1"/>
              <a:t>bord</a:t>
            </a:r>
            <a:r>
              <a:rPr lang="en-US" dirty="0"/>
              <a:t> </a:t>
            </a:r>
            <a:r>
              <a:rPr lang="en-US" dirty="0" err="1"/>
              <a:t>desfasurand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activitati</a:t>
            </a:r>
            <a:r>
              <a:rPr lang="en-US" dirty="0"/>
              <a:t> 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ACTIVITATI IN CADRUL PROGRAMULUI ERASMUS 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toata</a:t>
            </a:r>
            <a:r>
              <a:rPr lang="en-US" dirty="0"/>
              <a:t> </a:t>
            </a:r>
            <a:r>
              <a:rPr lang="en-US" dirty="0" err="1"/>
              <a:t>perioada</a:t>
            </a:r>
            <a:r>
              <a:rPr lang="en-US" dirty="0"/>
              <a:t> </a:t>
            </a:r>
            <a:r>
              <a:rPr lang="en-US" dirty="0" err="1"/>
              <a:t>schimbului</a:t>
            </a:r>
            <a:r>
              <a:rPr lang="en-US" dirty="0"/>
              <a:t> de </a:t>
            </a:r>
            <a:r>
              <a:rPr lang="en-US" dirty="0" err="1"/>
              <a:t>experiente</a:t>
            </a:r>
            <a:r>
              <a:rPr lang="en-US" dirty="0"/>
              <a:t>, 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programului</a:t>
            </a:r>
            <a:r>
              <a:rPr lang="en-US" dirty="0"/>
              <a:t> Erasmus + au </a:t>
            </a:r>
            <a:r>
              <a:rPr lang="en-US" dirty="0" err="1"/>
              <a:t>avut</a:t>
            </a:r>
            <a:r>
              <a:rPr lang="en-US" dirty="0"/>
              <a:t> loc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actvitati</a:t>
            </a:r>
            <a:r>
              <a:rPr lang="en-US" dirty="0"/>
              <a:t>.</a:t>
            </a:r>
          </a:p>
          <a:p>
            <a:r>
              <a:rPr lang="en-US" dirty="0" err="1"/>
              <a:t>Evenimentele</a:t>
            </a:r>
            <a:r>
              <a:rPr lang="en-US" dirty="0"/>
              <a:t> care au </a:t>
            </a:r>
            <a:r>
              <a:rPr lang="en-US" dirty="0" err="1"/>
              <a:t>avut</a:t>
            </a:r>
            <a:r>
              <a:rPr lang="en-US" dirty="0"/>
              <a:t> loc </a:t>
            </a:r>
            <a:r>
              <a:rPr lang="en-US" dirty="0" err="1"/>
              <a:t>aveau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cat </a:t>
            </a:r>
            <a:r>
              <a:rPr lang="en-US" dirty="0" err="1"/>
              <a:t>mai</a:t>
            </a:r>
            <a:r>
              <a:rPr lang="en-US" dirty="0"/>
              <a:t> diverse, </a:t>
            </a:r>
            <a:r>
              <a:rPr lang="en-US" dirty="0" err="1"/>
              <a:t>erau</a:t>
            </a:r>
            <a:r>
              <a:rPr lang="en-US" dirty="0"/>
              <a:t> interactive, </a:t>
            </a:r>
            <a:r>
              <a:rPr lang="en-US" dirty="0" err="1"/>
              <a:t>avand</a:t>
            </a:r>
            <a:r>
              <a:rPr lang="en-US" dirty="0"/>
              <a:t> </a:t>
            </a:r>
            <a:r>
              <a:rPr lang="en-US" dirty="0" err="1"/>
              <a:t>scopul</a:t>
            </a:r>
            <a:r>
              <a:rPr lang="en-US" dirty="0"/>
              <a:t> de a ne </a:t>
            </a:r>
            <a:r>
              <a:rPr lang="en-US" dirty="0" err="1"/>
              <a:t>apropia</a:t>
            </a:r>
            <a:r>
              <a:rPr lang="en-US" dirty="0"/>
              <a:t> </a:t>
            </a:r>
            <a:r>
              <a:rPr lang="en-US" dirty="0" err="1"/>
              <a:t>unii</a:t>
            </a:r>
            <a:r>
              <a:rPr lang="en-US" dirty="0"/>
              <a:t> de </a:t>
            </a:r>
            <a:r>
              <a:rPr lang="en-US" dirty="0" err="1"/>
              <a:t>ceilalti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de a forma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prietenii</a:t>
            </a:r>
            <a:r>
              <a:rPr lang="en-US" dirty="0"/>
              <a:t> .( Diner party, Karaoke party, Quiz night, Salsa night party  etc.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en-US" dirty="0"/>
              <a:t>   LOCALIZARE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b="1" dirty="0"/>
              <a:t>Croația</a:t>
            </a:r>
            <a:r>
              <a:rPr lang="vi-VN" dirty="0"/>
              <a:t> (</a:t>
            </a:r>
            <a:r>
              <a:rPr lang="vi-VN" i="1" dirty="0"/>
              <a:t>Hrvatska</a:t>
            </a:r>
            <a:r>
              <a:rPr lang="vi-VN" dirty="0"/>
              <a:t>), oficial </a:t>
            </a:r>
            <a:r>
              <a:rPr lang="vi-VN" b="1" dirty="0"/>
              <a:t>Republica</a:t>
            </a:r>
            <a:r>
              <a:rPr lang="en-US" b="1" dirty="0"/>
              <a:t> </a:t>
            </a:r>
            <a:r>
              <a:rPr lang="vi-VN" b="1" dirty="0"/>
              <a:t>Croația</a:t>
            </a:r>
            <a:r>
              <a:rPr lang="vi-VN" dirty="0"/>
              <a:t>  </a:t>
            </a:r>
            <a:r>
              <a:rPr lang="vi-VN" i="1" dirty="0"/>
              <a:t>„este un stat al bunăstării democratice, unitar și indivizibil”</a:t>
            </a:r>
            <a:r>
              <a:rPr lang="en-US" i="1" dirty="0"/>
              <a:t> </a:t>
            </a:r>
            <a:r>
              <a:rPr lang="vi-VN" dirty="0"/>
              <a:t>din Europa, situată în nord-vestul Peninsulei Balcanice, pe țărmul Mării Adriatice. Capitala și cel mai mare oraș al țării este Zagreb</a:t>
            </a:r>
            <a:r>
              <a:rPr lang="en-US" dirty="0"/>
              <a:t>. </a:t>
            </a:r>
          </a:p>
          <a:p>
            <a:r>
              <a:rPr lang="en-US" dirty="0"/>
              <a:t>Split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important </a:t>
            </a:r>
            <a:r>
              <a:rPr lang="en-US" dirty="0" err="1"/>
              <a:t>oras</a:t>
            </a:r>
            <a:r>
              <a:rPr lang="en-US" dirty="0"/>
              <a:t> din Dalmatia,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de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oras</a:t>
            </a:r>
            <a:r>
              <a:rPr lang="en-US" dirty="0"/>
              <a:t> al </a:t>
            </a:r>
            <a:r>
              <a:rPr lang="en-US" dirty="0" err="1"/>
              <a:t>Croatiei</a:t>
            </a:r>
            <a:r>
              <a:rPr lang="en-US" dirty="0"/>
              <a:t>. Este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oras</a:t>
            </a:r>
            <a:r>
              <a:rPr lang="en-US" dirty="0"/>
              <a:t> venetian, </a:t>
            </a:r>
            <a:r>
              <a:rPr lang="en-US" dirty="0" err="1"/>
              <a:t>stapanit</a:t>
            </a:r>
            <a:r>
              <a:rPr lang="en-US" dirty="0"/>
              <a:t> de Venetia de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secolul</a:t>
            </a:r>
            <a:r>
              <a:rPr lang="en-US" dirty="0"/>
              <a:t> XIV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in 1797,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centrul</a:t>
            </a:r>
            <a:r>
              <a:rPr lang="en-US" dirty="0"/>
              <a:t> </a:t>
            </a:r>
            <a:r>
              <a:rPr lang="en-US" dirty="0" err="1"/>
              <a:t>vechi</a:t>
            </a:r>
            <a:r>
              <a:rPr lang="en-US" dirty="0"/>
              <a:t> </a:t>
            </a:r>
            <a:r>
              <a:rPr lang="en-US" dirty="0" err="1"/>
              <a:t>istoric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Palatul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Diocletian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inscrise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patrimoniului</a:t>
            </a:r>
            <a:r>
              <a:rPr lang="en-US" dirty="0"/>
              <a:t> cultural </a:t>
            </a:r>
            <a:r>
              <a:rPr lang="en-US" dirty="0" err="1"/>
              <a:t>mondial</a:t>
            </a:r>
            <a:r>
              <a:rPr lang="en-US" dirty="0"/>
              <a:t> UNESCO.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8157952_809486952550930_5963712829841342003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8" b="40853"/>
          <a:stretch>
            <a:fillRect/>
          </a:stretch>
        </p:blipFill>
        <p:spPr>
          <a:xfrm>
            <a:off x="5004048" y="0"/>
            <a:ext cx="4043362" cy="2345592"/>
          </a:xfrm>
        </p:spPr>
      </p:pic>
      <p:pic>
        <p:nvPicPr>
          <p:cNvPr id="7" name="Content Placeholder 6" descr="a 11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10" name="Picture 9" descr="18057654_1421625797898445_7186624313142244611_n.jpg"/>
          <p:cNvPicPr>
            <a:picLocks noChangeAspect="1"/>
          </p:cNvPicPr>
          <p:nvPr/>
        </p:nvPicPr>
        <p:blipFill>
          <a:blip r:embed="rId4"/>
          <a:srcRect r="95" b="14353"/>
          <a:stretch>
            <a:fillRect/>
          </a:stretch>
        </p:blipFill>
        <p:spPr>
          <a:xfrm>
            <a:off x="2643174" y="2566975"/>
            <a:ext cx="5005405" cy="42910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ATRACTII TURISTICE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Palatul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Diocletian</a:t>
            </a:r>
          </a:p>
          <a:p>
            <a:pPr fontAlgn="t">
              <a:buNone/>
            </a:pPr>
            <a:r>
              <a:rPr lang="it-IT" dirty="0"/>
              <a:t>   Palatul este unul din cele mai mari si mai bine conservate palate pastrate din perioada romanilor. Zidurile mari si cladirile din palat inca mai pastreaza acel farmec din vechime si o atmosfera plina de istorie.</a:t>
            </a:r>
            <a:r>
              <a:rPr lang="en-US" dirty="0"/>
              <a:t> </a:t>
            </a:r>
            <a:r>
              <a:rPr lang="en-US" dirty="0" err="1"/>
              <a:t>Cetatea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inconjurata</a:t>
            </a:r>
            <a:r>
              <a:rPr lang="en-US" dirty="0"/>
              <a:t> de </a:t>
            </a:r>
            <a:r>
              <a:rPr lang="en-US" dirty="0" err="1"/>
              <a:t>ziduri</a:t>
            </a:r>
            <a:r>
              <a:rPr lang="en-US" dirty="0"/>
              <a:t> </a:t>
            </a:r>
            <a:r>
              <a:rPr lang="en-US" dirty="0" err="1"/>
              <a:t>groase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racoroase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 </a:t>
            </a:r>
            <a:r>
              <a:rPr lang="en-US" dirty="0" err="1"/>
              <a:t>strabatuta</a:t>
            </a:r>
            <a:r>
              <a:rPr lang="en-US" dirty="0"/>
              <a:t> de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drumuri</a:t>
            </a:r>
            <a:r>
              <a:rPr lang="en-US" dirty="0"/>
              <a:t> </a:t>
            </a:r>
            <a:r>
              <a:rPr lang="en-US" dirty="0" err="1"/>
              <a:t>perpendiculare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are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latura</a:t>
            </a:r>
            <a:r>
              <a:rPr lang="en-US" dirty="0"/>
              <a:t> </a:t>
            </a:r>
            <a:r>
              <a:rPr lang="en-US" dirty="0" err="1"/>
              <a:t>cate</a:t>
            </a:r>
            <a:r>
              <a:rPr lang="en-US" dirty="0"/>
              <a:t> o </a:t>
            </a:r>
            <a:r>
              <a:rPr lang="en-US" dirty="0" err="1"/>
              <a:t>poarta</a:t>
            </a:r>
            <a:r>
              <a:rPr lang="en-US" dirty="0"/>
              <a:t> de </a:t>
            </a:r>
            <a:r>
              <a:rPr lang="en-US" dirty="0" err="1"/>
              <a:t>acces</a:t>
            </a:r>
            <a:r>
              <a:rPr lang="en-US" dirty="0"/>
              <a:t>: </a:t>
            </a:r>
            <a:r>
              <a:rPr lang="en-US" dirty="0" err="1"/>
              <a:t>poarta</a:t>
            </a:r>
            <a:r>
              <a:rPr lang="en-US" dirty="0"/>
              <a:t> de </a:t>
            </a:r>
            <a:r>
              <a:rPr lang="en-US" dirty="0" err="1"/>
              <a:t>argint</a:t>
            </a:r>
            <a:r>
              <a:rPr lang="en-US" dirty="0"/>
              <a:t>, </a:t>
            </a:r>
            <a:r>
              <a:rPr lang="en-US" dirty="0" err="1"/>
              <a:t>poarta</a:t>
            </a:r>
            <a:r>
              <a:rPr lang="en-US" dirty="0"/>
              <a:t> de </a:t>
            </a:r>
            <a:r>
              <a:rPr lang="en-US" dirty="0" err="1"/>
              <a:t>aur</a:t>
            </a:r>
            <a:r>
              <a:rPr lang="en-US" dirty="0"/>
              <a:t>, </a:t>
            </a:r>
            <a:r>
              <a:rPr lang="en-US" dirty="0" err="1"/>
              <a:t>poarta</a:t>
            </a:r>
            <a:r>
              <a:rPr lang="en-US" dirty="0"/>
              <a:t> de </a:t>
            </a:r>
            <a:r>
              <a:rPr lang="en-US" dirty="0" err="1"/>
              <a:t>fier</a:t>
            </a:r>
            <a:r>
              <a:rPr lang="en-US" dirty="0"/>
              <a:t> cu </a:t>
            </a:r>
            <a:r>
              <a:rPr lang="en-US" dirty="0" err="1"/>
              <a:t>turnul</a:t>
            </a:r>
            <a:r>
              <a:rPr lang="en-US" dirty="0"/>
              <a:t> </a:t>
            </a:r>
            <a:r>
              <a:rPr lang="en-US" dirty="0" err="1"/>
              <a:t>ceasului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poarta</a:t>
            </a:r>
            <a:r>
              <a:rPr lang="en-US" dirty="0"/>
              <a:t> </a:t>
            </a:r>
            <a:r>
              <a:rPr lang="en-US" dirty="0" err="1"/>
              <a:t>dinspre</a:t>
            </a:r>
            <a:r>
              <a:rPr lang="en-US" dirty="0"/>
              <a:t> port.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lit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857628"/>
            <a:ext cx="5366423" cy="2737971"/>
          </a:xfrm>
        </p:spPr>
      </p:pic>
      <p:pic>
        <p:nvPicPr>
          <p:cNvPr id="5" name="Picture 4" descr="split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4667250" cy="2381250"/>
          </a:xfrm>
          <a:prstGeom prst="rect">
            <a:avLst/>
          </a:prstGeom>
        </p:spPr>
      </p:pic>
      <p:pic>
        <p:nvPicPr>
          <p:cNvPr id="6" name="Picture 5" descr="split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805" y="357166"/>
            <a:ext cx="4247195" cy="2166936"/>
          </a:xfrm>
          <a:prstGeom prst="rect">
            <a:avLst/>
          </a:prstGeom>
        </p:spPr>
      </p:pic>
      <p:pic>
        <p:nvPicPr>
          <p:cNvPr id="7" name="Picture 6" descr="a2 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571744"/>
            <a:ext cx="3000378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Parcul</a:t>
            </a:r>
            <a:r>
              <a:rPr lang="en-US" dirty="0"/>
              <a:t> </a:t>
            </a:r>
            <a:r>
              <a:rPr lang="en-US" dirty="0" err="1"/>
              <a:t>Marjan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4389120"/>
          </a:xfrm>
        </p:spPr>
        <p:txBody>
          <a:bodyPr>
            <a:normAutofit/>
          </a:bodyPr>
          <a:lstStyle/>
          <a:p>
            <a:r>
              <a:rPr lang="vi-VN" dirty="0"/>
              <a:t>Marjan este un deal </a:t>
            </a:r>
            <a:r>
              <a:rPr lang="en-US" dirty="0"/>
              <a:t>in</a:t>
            </a:r>
            <a:r>
              <a:rPr lang="vi-VN" dirty="0"/>
              <a:t> peninsula orașului Split, cel mai mare oraș din regiunea Dalmației Croației. Acesta este acoperit într-o pădure de pini mediterane</a:t>
            </a:r>
            <a:r>
              <a:rPr lang="en-US" dirty="0" err="1"/>
              <a:t>ana</a:t>
            </a:r>
            <a:r>
              <a:rPr lang="vi-VN" dirty="0"/>
              <a:t> </a:t>
            </a:r>
            <a:r>
              <a:rPr lang="en-US" dirty="0"/>
              <a:t>,</a:t>
            </a:r>
            <a:r>
              <a:rPr lang="vi-VN" dirty="0"/>
              <a:t>dens și complet înconjurat de oraș și de mare, făcându-l un punct de vedere unic</a:t>
            </a:r>
            <a:r>
              <a:rPr lang="en-US" dirty="0"/>
              <a:t>.</a:t>
            </a:r>
          </a:p>
        </p:txBody>
      </p:sp>
      <p:pic>
        <p:nvPicPr>
          <p:cNvPr id="6" name="Picture 5" descr="a 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428868"/>
            <a:ext cx="5621214" cy="42100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jan-Hill2.jpg"/>
          <p:cNvPicPr>
            <a:picLocks noGrp="1" noChangeAspect="1"/>
          </p:cNvPicPr>
          <p:nvPr>
            <p:ph idx="1"/>
          </p:nvPr>
        </p:nvPicPr>
        <p:blipFill>
          <a:blip r:embed="rId2"/>
          <a:srcRect r="3264" b="7671"/>
          <a:stretch>
            <a:fillRect/>
          </a:stretch>
        </p:blipFill>
        <p:spPr>
          <a:xfrm>
            <a:off x="285720" y="142852"/>
            <a:ext cx="4140214" cy="2990071"/>
          </a:xfrm>
        </p:spPr>
      </p:pic>
      <p:pic>
        <p:nvPicPr>
          <p:cNvPr id="5" name="Picture 4" descr="park_suma_marjan_v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257525"/>
            <a:ext cx="5143536" cy="3600475"/>
          </a:xfrm>
          <a:prstGeom prst="rect">
            <a:avLst/>
          </a:prstGeom>
        </p:spPr>
      </p:pic>
      <p:pic>
        <p:nvPicPr>
          <p:cNvPr id="6" name="Picture 5" descr="marjan-hill-spl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714356"/>
            <a:ext cx="4264185" cy="3192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n-US" dirty="0"/>
              <a:t>PARCUL NATIONAL KRKA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/>
              <a:t>   </a:t>
            </a:r>
            <a:r>
              <a:rPr lang="vi-VN" dirty="0"/>
              <a:t>Parcul Național Krka aparține climatului mediteranean. Datorită poziției sale speciale, distribuția de diferite tipuri de habitate , acesta este caracterizat de floră și faună deosebit de bogate și variate </a:t>
            </a:r>
            <a:endParaRPr lang="en-US" dirty="0"/>
          </a:p>
        </p:txBody>
      </p:sp>
      <p:pic>
        <p:nvPicPr>
          <p:cNvPr id="4" name="Picture 3" descr="parcul-krka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4527232" cy="2309812"/>
          </a:xfrm>
          <a:prstGeom prst="rect">
            <a:avLst/>
          </a:prstGeom>
        </p:spPr>
      </p:pic>
      <p:pic>
        <p:nvPicPr>
          <p:cNvPr id="5" name="Picture 4" descr="02b881394925eb6586cb43feec2955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429298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concluzie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frumoase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din </a:t>
            </a:r>
            <a:r>
              <a:rPr lang="en-US" dirty="0" err="1"/>
              <a:t>Europa</a:t>
            </a:r>
            <a:r>
              <a:rPr lang="en-US" dirty="0"/>
              <a:t>, </a:t>
            </a:r>
            <a:r>
              <a:rPr lang="en-US" dirty="0" err="1"/>
              <a:t>daca</a:t>
            </a:r>
            <a:r>
              <a:rPr lang="en-US" dirty="0"/>
              <a:t> nu ca </a:t>
            </a:r>
            <a:r>
              <a:rPr lang="en-US" dirty="0" err="1"/>
              <a:t>si</a:t>
            </a:r>
            <a:r>
              <a:rPr lang="en-US" dirty="0"/>
              <a:t> student, </a:t>
            </a:r>
            <a:r>
              <a:rPr lang="en-US" dirty="0" err="1"/>
              <a:t>macar</a:t>
            </a:r>
            <a:r>
              <a:rPr lang="en-US" dirty="0"/>
              <a:t> ca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turist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experimentezi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are de </a:t>
            </a:r>
            <a:r>
              <a:rPr lang="en-US" dirty="0" err="1"/>
              <a:t>oferit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tara</a:t>
            </a:r>
            <a:r>
              <a:rPr lang="en-US" dirty="0"/>
              <a:t>.</a:t>
            </a:r>
          </a:p>
          <a:p>
            <a:r>
              <a:rPr lang="en-US" dirty="0" err="1"/>
              <a:t>Mancarea</a:t>
            </a:r>
            <a:r>
              <a:rPr lang="en-US" dirty="0"/>
              <a:t>, </a:t>
            </a:r>
            <a:r>
              <a:rPr lang="en-US" dirty="0" err="1"/>
              <a:t>locatia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oamenii</a:t>
            </a:r>
            <a:r>
              <a:rPr lang="en-US" dirty="0"/>
              <a:t> </a:t>
            </a:r>
            <a:r>
              <a:rPr lang="en-US" dirty="0" err="1"/>
              <a:t>fac</a:t>
            </a:r>
            <a:r>
              <a:rPr lang="en-US" dirty="0"/>
              <a:t> din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tara</a:t>
            </a:r>
            <a:r>
              <a:rPr lang="en-US"/>
              <a:t>, un </a:t>
            </a:r>
            <a:r>
              <a:rPr lang="en-US" dirty="0"/>
              <a:t>loc in care </a:t>
            </a:r>
            <a:r>
              <a:rPr lang="en-US" dirty="0" err="1"/>
              <a:t>vrei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intorci</a:t>
            </a:r>
            <a:r>
              <a:rPr lang="en-US" dirty="0"/>
              <a:t> </a:t>
            </a:r>
            <a:r>
              <a:rPr lang="en-US" dirty="0" err="1"/>
              <a:t>macar</a:t>
            </a:r>
            <a:r>
              <a:rPr lang="en-US" dirty="0"/>
              <a:t> </a:t>
            </a:r>
            <a:r>
              <a:rPr lang="en-US" dirty="0" err="1"/>
              <a:t>odata</a:t>
            </a:r>
            <a:r>
              <a:rPr lang="en-US" dirty="0"/>
              <a:t> in </a:t>
            </a:r>
            <a:r>
              <a:rPr lang="en-US" dirty="0" err="1"/>
              <a:t>viata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Transportul</a:t>
            </a:r>
            <a:r>
              <a:rPr lang="en-US" dirty="0"/>
              <a:t> Romania-&gt;Croatia se </a:t>
            </a:r>
            <a:r>
              <a:rPr lang="en-US" dirty="0" err="1"/>
              <a:t>poate</a:t>
            </a:r>
            <a:r>
              <a:rPr lang="en-US" dirty="0"/>
              <a:t> face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moduri</a:t>
            </a:r>
            <a:r>
              <a:rPr lang="en-US" dirty="0"/>
              <a:t>. La </a:t>
            </a:r>
            <a:r>
              <a:rPr lang="en-US" dirty="0" err="1"/>
              <a:t>plecare</a:t>
            </a:r>
            <a:r>
              <a:rPr lang="en-US" dirty="0"/>
              <a:t> , </a:t>
            </a:r>
            <a:r>
              <a:rPr lang="en-US" dirty="0" err="1"/>
              <a:t>eu</a:t>
            </a:r>
            <a:r>
              <a:rPr lang="en-US" dirty="0"/>
              <a:t> am ales </a:t>
            </a:r>
            <a:r>
              <a:rPr lang="en-US" dirty="0" err="1"/>
              <a:t>varianta</a:t>
            </a:r>
            <a:r>
              <a:rPr lang="en-US" dirty="0"/>
              <a:t> cu </a:t>
            </a:r>
            <a:r>
              <a:rPr lang="en-US" dirty="0" err="1"/>
              <a:t>masina</a:t>
            </a:r>
            <a:r>
              <a:rPr lang="en-US" dirty="0"/>
              <a:t> </a:t>
            </a:r>
            <a:r>
              <a:rPr lang="en-US" dirty="0" err="1"/>
              <a:t>persoanla</a:t>
            </a:r>
            <a:r>
              <a:rPr lang="en-US" dirty="0"/>
              <a:t> , </a:t>
            </a:r>
            <a:r>
              <a:rPr lang="en-US" dirty="0" err="1"/>
              <a:t>calatorie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 </a:t>
            </a:r>
            <a:r>
              <a:rPr lang="en-US" dirty="0" err="1"/>
              <a:t>durat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17 ore , </a:t>
            </a:r>
            <a:r>
              <a:rPr lang="en-US" dirty="0" err="1"/>
              <a:t>iar</a:t>
            </a:r>
            <a:r>
              <a:rPr lang="en-US" dirty="0"/>
              <a:t> la </a:t>
            </a:r>
            <a:r>
              <a:rPr lang="en-US" dirty="0" err="1"/>
              <a:t>intoarcere</a:t>
            </a:r>
            <a:r>
              <a:rPr lang="en-US" dirty="0"/>
              <a:t>, </a:t>
            </a:r>
            <a:r>
              <a:rPr lang="en-US" dirty="0" err="1"/>
              <a:t>impreuna</a:t>
            </a:r>
            <a:r>
              <a:rPr lang="en-US" dirty="0"/>
              <a:t> cu </a:t>
            </a:r>
            <a:r>
              <a:rPr lang="en-US" dirty="0" err="1"/>
              <a:t>colegul</a:t>
            </a:r>
            <a:r>
              <a:rPr lang="en-US" dirty="0"/>
              <a:t> </a:t>
            </a:r>
            <a:r>
              <a:rPr lang="en-US" dirty="0" err="1"/>
              <a:t>meu</a:t>
            </a:r>
            <a:r>
              <a:rPr lang="en-US" dirty="0"/>
              <a:t>, Ion </a:t>
            </a:r>
            <a:r>
              <a:rPr lang="en-US" dirty="0" err="1"/>
              <a:t>Negoita</a:t>
            </a:r>
            <a:r>
              <a:rPr lang="en-US" dirty="0"/>
              <a:t>, am ales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optam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avion</a:t>
            </a:r>
            <a:r>
              <a:rPr lang="en-US" dirty="0"/>
              <a:t>. </a:t>
            </a:r>
            <a:r>
              <a:rPr lang="en-US" dirty="0" err="1"/>
              <a:t>Costul</a:t>
            </a:r>
            <a:r>
              <a:rPr lang="en-US" dirty="0"/>
              <a:t> </a:t>
            </a:r>
            <a:r>
              <a:rPr lang="en-US" dirty="0" err="1"/>
              <a:t>biletului</a:t>
            </a:r>
            <a:r>
              <a:rPr lang="en-US" dirty="0"/>
              <a:t> de </a:t>
            </a:r>
            <a:r>
              <a:rPr lang="en-US" dirty="0" err="1"/>
              <a:t>avion</a:t>
            </a:r>
            <a:r>
              <a:rPr lang="en-US" dirty="0"/>
              <a:t> la </a:t>
            </a:r>
            <a:r>
              <a:rPr lang="en-US" dirty="0" err="1"/>
              <a:t>intoarcere</a:t>
            </a:r>
            <a:r>
              <a:rPr lang="en-US" dirty="0"/>
              <a:t> s-a </a:t>
            </a:r>
            <a:r>
              <a:rPr lang="en-US" dirty="0" err="1"/>
              <a:t>estimat</a:t>
            </a:r>
            <a:r>
              <a:rPr lang="en-US" dirty="0"/>
              <a:t> </a:t>
            </a:r>
            <a:r>
              <a:rPr lang="en-US" dirty="0" err="1"/>
              <a:t>undeva</a:t>
            </a:r>
            <a:r>
              <a:rPr lang="en-US" dirty="0"/>
              <a:t> la 200€, </a:t>
            </a:r>
            <a:r>
              <a:rPr lang="en-US" dirty="0" err="1"/>
              <a:t>avand</a:t>
            </a:r>
            <a:r>
              <a:rPr lang="en-US" dirty="0"/>
              <a:t> o </a:t>
            </a:r>
            <a:r>
              <a:rPr lang="en-US" dirty="0" err="1"/>
              <a:t>escala</a:t>
            </a:r>
            <a:r>
              <a:rPr lang="en-US" dirty="0"/>
              <a:t> in Roma, Italia, cu o </a:t>
            </a:r>
            <a:r>
              <a:rPr lang="en-US" dirty="0" err="1"/>
              <a:t>durata</a:t>
            </a:r>
            <a:r>
              <a:rPr lang="en-US" dirty="0"/>
              <a:t> de 8 ore.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la </a:t>
            </a:r>
            <a:r>
              <a:rPr lang="en-US" dirty="0" err="1"/>
              <a:t>aeroport</a:t>
            </a:r>
            <a:r>
              <a:rPr lang="en-US" dirty="0"/>
              <a:t>, am ales </a:t>
            </a:r>
            <a:r>
              <a:rPr lang="en-US" dirty="0" err="1"/>
              <a:t>sa</a:t>
            </a:r>
            <a:r>
              <a:rPr lang="en-US" dirty="0"/>
              <a:t>  </a:t>
            </a:r>
            <a:r>
              <a:rPr lang="en-US" dirty="0" err="1"/>
              <a:t>folosim</a:t>
            </a:r>
            <a:r>
              <a:rPr lang="en-US" dirty="0"/>
              <a:t> un </a:t>
            </a:r>
            <a:r>
              <a:rPr lang="en-US" dirty="0" err="1"/>
              <a:t>Uber</a:t>
            </a:r>
            <a:r>
              <a:rPr lang="en-US" dirty="0"/>
              <a:t>, o </a:t>
            </a: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avantajoasa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convenabila</a:t>
            </a:r>
            <a:r>
              <a:rPr lang="en-US" dirty="0"/>
              <a:t> , </a:t>
            </a:r>
            <a:r>
              <a:rPr lang="en-US" dirty="0" err="1"/>
              <a:t>pana</a:t>
            </a:r>
            <a:r>
              <a:rPr lang="en-US" dirty="0"/>
              <a:t> la </a:t>
            </a:r>
            <a:r>
              <a:rPr lang="en-US" dirty="0" err="1"/>
              <a:t>autogara</a:t>
            </a:r>
            <a:r>
              <a:rPr lang="en-US" dirty="0"/>
              <a:t>, </a:t>
            </a:r>
            <a:r>
              <a:rPr lang="en-US" dirty="0" err="1"/>
              <a:t>apoi</a:t>
            </a:r>
            <a:r>
              <a:rPr lang="en-US" dirty="0"/>
              <a:t> am </a:t>
            </a:r>
            <a:r>
              <a:rPr lang="en-US" dirty="0" err="1"/>
              <a:t>luat</a:t>
            </a:r>
            <a:r>
              <a:rPr lang="en-US" dirty="0"/>
              <a:t> un </a:t>
            </a:r>
            <a:r>
              <a:rPr lang="en-US" dirty="0" err="1"/>
              <a:t>autocar</a:t>
            </a:r>
            <a:r>
              <a:rPr lang="en-US" dirty="0"/>
              <a:t>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puteti</a:t>
            </a:r>
            <a:r>
              <a:rPr lang="en-US" dirty="0"/>
              <a:t> </a:t>
            </a:r>
            <a:r>
              <a:rPr lang="en-US" dirty="0" err="1"/>
              <a:t>opta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autobuz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deplasari</a:t>
            </a:r>
            <a:r>
              <a:rPr lang="en-US" dirty="0"/>
              <a:t>, </a:t>
            </a:r>
            <a:r>
              <a:rPr lang="en-US" dirty="0" err="1"/>
              <a:t>pretul</a:t>
            </a:r>
            <a:r>
              <a:rPr lang="en-US" dirty="0"/>
              <a:t> </a:t>
            </a:r>
            <a:r>
              <a:rPr lang="en-US" dirty="0" err="1"/>
              <a:t>biletului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de 9 </a:t>
            </a:r>
            <a:r>
              <a:rPr lang="en-US" dirty="0" err="1"/>
              <a:t>Kn</a:t>
            </a:r>
            <a:r>
              <a:rPr lang="en-US" dirty="0"/>
              <a:t>( 1 </a:t>
            </a:r>
            <a:r>
              <a:rPr lang="en-US" dirty="0" err="1"/>
              <a:t>kuna</a:t>
            </a:r>
            <a:r>
              <a:rPr lang="en-US" dirty="0"/>
              <a:t>=60 </a:t>
            </a:r>
            <a:r>
              <a:rPr lang="en-US" dirty="0" err="1"/>
              <a:t>bani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CAZARE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Deoarece</a:t>
            </a:r>
            <a:r>
              <a:rPr lang="en-US" dirty="0"/>
              <a:t>, Split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oras</a:t>
            </a:r>
            <a:r>
              <a:rPr lang="en-US" dirty="0"/>
              <a:t> </a:t>
            </a:r>
            <a:r>
              <a:rPr lang="en-US" dirty="0" err="1"/>
              <a:t>turistic</a:t>
            </a:r>
            <a:r>
              <a:rPr lang="en-US" dirty="0"/>
              <a:t>, se </a:t>
            </a:r>
            <a:r>
              <a:rPr lang="en-US" dirty="0" err="1"/>
              <a:t>gasesc</a:t>
            </a:r>
            <a:r>
              <a:rPr lang="en-US" dirty="0"/>
              <a:t> o </a:t>
            </a:r>
            <a:r>
              <a:rPr lang="en-US" dirty="0" err="1"/>
              <a:t>multime</a:t>
            </a:r>
            <a:r>
              <a:rPr lang="en-US" dirty="0"/>
              <a:t> de </a:t>
            </a:r>
            <a:r>
              <a:rPr lang="en-US" dirty="0" err="1"/>
              <a:t>apartamente</a:t>
            </a:r>
            <a:r>
              <a:rPr lang="en-US" dirty="0"/>
              <a:t> de </a:t>
            </a:r>
            <a:r>
              <a:rPr lang="en-US" dirty="0" err="1"/>
              <a:t>inchiriat</a:t>
            </a:r>
            <a:r>
              <a:rPr lang="en-US" dirty="0"/>
              <a:t>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principalul</a:t>
            </a:r>
            <a:r>
              <a:rPr lang="en-US" dirty="0"/>
              <a:t> </a:t>
            </a:r>
            <a:r>
              <a:rPr lang="en-US" dirty="0" err="1"/>
              <a:t>venit</a:t>
            </a:r>
            <a:r>
              <a:rPr lang="en-US" dirty="0"/>
              <a:t> al </a:t>
            </a:r>
            <a:r>
              <a:rPr lang="en-US" dirty="0" err="1"/>
              <a:t>populatiei</a:t>
            </a:r>
            <a:r>
              <a:rPr lang="en-US" dirty="0"/>
              <a:t> </a:t>
            </a:r>
            <a:r>
              <a:rPr lang="en-US" dirty="0" err="1"/>
              <a:t>dalmatiene.Intrucat</a:t>
            </a:r>
            <a:r>
              <a:rPr lang="en-US" dirty="0"/>
              <a:t> nu am </a:t>
            </a:r>
            <a:r>
              <a:rPr lang="en-US" dirty="0" err="1"/>
              <a:t>avut</a:t>
            </a:r>
            <a:r>
              <a:rPr lang="en-US" dirty="0"/>
              <a:t> </a:t>
            </a:r>
            <a:r>
              <a:rPr lang="en-US" dirty="0" err="1"/>
              <a:t>locuri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in </a:t>
            </a:r>
            <a:r>
              <a:rPr lang="en-US" dirty="0" err="1"/>
              <a:t>camin</a:t>
            </a:r>
            <a:r>
              <a:rPr lang="en-US" dirty="0"/>
              <a:t>, am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nevoiti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ne </a:t>
            </a:r>
            <a:r>
              <a:rPr lang="en-US" dirty="0" err="1"/>
              <a:t>ocupam</a:t>
            </a:r>
            <a:r>
              <a:rPr lang="en-US" dirty="0"/>
              <a:t> </a:t>
            </a:r>
            <a:r>
              <a:rPr lang="en-US" dirty="0" err="1"/>
              <a:t>singuri</a:t>
            </a:r>
            <a:r>
              <a:rPr lang="en-US" dirty="0"/>
              <a:t> de </a:t>
            </a:r>
            <a:r>
              <a:rPr lang="en-US" dirty="0" err="1"/>
              <a:t>cazare</a:t>
            </a:r>
            <a:r>
              <a:rPr lang="en-US" dirty="0"/>
              <a:t>, </a:t>
            </a:r>
            <a:r>
              <a:rPr lang="en-US" dirty="0" err="1"/>
              <a:t>neprimind</a:t>
            </a:r>
            <a:r>
              <a:rPr lang="en-US" dirty="0"/>
              <a:t> </a:t>
            </a:r>
            <a:r>
              <a:rPr lang="en-US" dirty="0" err="1"/>
              <a:t>niciun</a:t>
            </a:r>
            <a:r>
              <a:rPr lang="en-US" dirty="0"/>
              <a:t> </a:t>
            </a:r>
            <a:r>
              <a:rPr lang="en-US" dirty="0" err="1"/>
              <a:t>ajutor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institutiei</a:t>
            </a:r>
            <a:r>
              <a:rPr lang="en-US" dirty="0"/>
              <a:t> </a:t>
            </a:r>
            <a:r>
              <a:rPr lang="en-US" dirty="0" err="1"/>
              <a:t>gazda</a:t>
            </a:r>
            <a:r>
              <a:rPr lang="en-US" dirty="0"/>
              <a:t>. </a:t>
            </a:r>
            <a:r>
              <a:rPr lang="en-US" dirty="0" err="1"/>
              <a:t>Comisionul</a:t>
            </a:r>
            <a:r>
              <a:rPr lang="en-US" dirty="0"/>
              <a:t> </a:t>
            </a:r>
            <a:r>
              <a:rPr lang="en-US" dirty="0" err="1"/>
              <a:t>platit</a:t>
            </a:r>
            <a:r>
              <a:rPr lang="en-US" dirty="0"/>
              <a:t> </a:t>
            </a:r>
            <a:r>
              <a:rPr lang="en-US" dirty="0" err="1"/>
              <a:t>agentiei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in </a:t>
            </a:r>
            <a:r>
              <a:rPr lang="en-US" dirty="0" err="1"/>
              <a:t>valoare</a:t>
            </a:r>
            <a:r>
              <a:rPr lang="en-US" dirty="0"/>
              <a:t> de 500€. Rata </a:t>
            </a:r>
            <a:r>
              <a:rPr lang="en-US" dirty="0" err="1"/>
              <a:t>lunara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de 200€/</a:t>
            </a:r>
            <a:r>
              <a:rPr lang="en-US" dirty="0" err="1"/>
              <a:t>persoana</a:t>
            </a:r>
            <a:r>
              <a:rPr lang="en-US" dirty="0"/>
              <a:t> , </a:t>
            </a:r>
            <a:r>
              <a:rPr lang="en-US" dirty="0" err="1"/>
              <a:t>intrucat</a:t>
            </a:r>
            <a:r>
              <a:rPr lang="en-US" dirty="0"/>
              <a:t> am </a:t>
            </a:r>
            <a:r>
              <a:rPr lang="en-US" dirty="0" err="1"/>
              <a:t>avut</a:t>
            </a:r>
            <a:r>
              <a:rPr lang="en-US" dirty="0"/>
              <a:t> un </a:t>
            </a:r>
            <a:r>
              <a:rPr lang="en-US" dirty="0" err="1"/>
              <a:t>coleg</a:t>
            </a:r>
            <a:r>
              <a:rPr lang="en-US" dirty="0"/>
              <a:t> de </a:t>
            </a:r>
            <a:r>
              <a:rPr lang="en-US" dirty="0" err="1"/>
              <a:t>apartament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utilitatile</a:t>
            </a:r>
            <a:r>
              <a:rPr lang="en-US" dirty="0"/>
              <a:t> estimate </a:t>
            </a:r>
            <a:r>
              <a:rPr lang="en-US" dirty="0" err="1"/>
              <a:t>undeva</a:t>
            </a:r>
            <a:r>
              <a:rPr lang="en-US" dirty="0"/>
              <a:t> la 50-60€/</a:t>
            </a:r>
            <a:r>
              <a:rPr lang="en-US" dirty="0" err="1"/>
              <a:t>luna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HRANA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Apartamentul</a:t>
            </a:r>
            <a:r>
              <a:rPr lang="en-US" dirty="0"/>
              <a:t> </a:t>
            </a:r>
            <a:r>
              <a:rPr lang="en-US" dirty="0" err="1"/>
              <a:t>inchiriat</a:t>
            </a:r>
            <a:r>
              <a:rPr lang="en-US" dirty="0"/>
              <a:t> </a:t>
            </a:r>
            <a:r>
              <a:rPr lang="en-US" dirty="0" err="1"/>
              <a:t>dispunea</a:t>
            </a:r>
            <a:r>
              <a:rPr lang="en-US" dirty="0"/>
              <a:t> de </a:t>
            </a:r>
            <a:r>
              <a:rPr lang="en-US" dirty="0" err="1"/>
              <a:t>bucatarie</a:t>
            </a:r>
            <a:r>
              <a:rPr lang="en-US" dirty="0"/>
              <a:t>, </a:t>
            </a:r>
            <a:r>
              <a:rPr lang="en-US" dirty="0" err="1"/>
              <a:t>fapt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care am </a:t>
            </a:r>
            <a:r>
              <a:rPr lang="en-US" dirty="0" err="1"/>
              <a:t>optat</a:t>
            </a:r>
            <a:r>
              <a:rPr lang="en-US" dirty="0"/>
              <a:t> in mare  parte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gatim</a:t>
            </a:r>
            <a:r>
              <a:rPr lang="en-US" dirty="0"/>
              <a:t> </a:t>
            </a:r>
            <a:r>
              <a:rPr lang="en-US" dirty="0" err="1"/>
              <a:t>acasa.Insa</a:t>
            </a:r>
            <a:r>
              <a:rPr lang="en-US" dirty="0"/>
              <a:t>, </a:t>
            </a:r>
            <a:r>
              <a:rPr lang="en-US" dirty="0" err="1"/>
              <a:t>facultatea</a:t>
            </a:r>
            <a:r>
              <a:rPr lang="en-US" dirty="0"/>
              <a:t> la care am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gazduiti</a:t>
            </a:r>
            <a:r>
              <a:rPr lang="en-US" dirty="0"/>
              <a:t> , </a:t>
            </a:r>
            <a:r>
              <a:rPr lang="en-US" dirty="0" err="1"/>
              <a:t>dispunea</a:t>
            </a:r>
            <a:r>
              <a:rPr lang="en-US" dirty="0"/>
              <a:t> de un program in care </a:t>
            </a:r>
            <a:r>
              <a:rPr lang="en-US" dirty="0" err="1"/>
              <a:t>studentii</a:t>
            </a:r>
            <a:r>
              <a:rPr lang="en-US" dirty="0"/>
              <a:t> </a:t>
            </a:r>
            <a:r>
              <a:rPr lang="en-US" dirty="0" err="1"/>
              <a:t>beneficiau</a:t>
            </a:r>
            <a:r>
              <a:rPr lang="en-US" dirty="0"/>
              <a:t> de un card de student, </a:t>
            </a:r>
            <a:r>
              <a:rPr lang="en-US" dirty="0" err="1"/>
              <a:t>pentru</a:t>
            </a:r>
            <a:r>
              <a:rPr lang="en-US" dirty="0"/>
              <a:t> care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stundent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alocata</a:t>
            </a:r>
            <a:r>
              <a:rPr lang="en-US" dirty="0"/>
              <a:t> o </a:t>
            </a:r>
            <a:r>
              <a:rPr lang="en-US" dirty="0" err="1"/>
              <a:t>suma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 , din care se </a:t>
            </a:r>
            <a:r>
              <a:rPr lang="en-US" dirty="0" err="1"/>
              <a:t>percepeau</a:t>
            </a:r>
            <a:r>
              <a:rPr lang="en-US" dirty="0"/>
              <a:t> </a:t>
            </a:r>
            <a:r>
              <a:rPr lang="en-US" dirty="0" err="1"/>
              <a:t>reduceri</a:t>
            </a:r>
            <a:r>
              <a:rPr lang="en-US" dirty="0"/>
              <a:t> la </a:t>
            </a:r>
            <a:r>
              <a:rPr lang="en-US" dirty="0" err="1"/>
              <a:t>mese</a:t>
            </a:r>
            <a:r>
              <a:rPr lang="en-US" dirty="0"/>
              <a:t>( o </a:t>
            </a:r>
            <a:r>
              <a:rPr lang="en-US" dirty="0" err="1"/>
              <a:t>masa</a:t>
            </a:r>
            <a:r>
              <a:rPr lang="en-US" dirty="0"/>
              <a:t>, </a:t>
            </a:r>
            <a:r>
              <a:rPr lang="en-US" dirty="0" err="1"/>
              <a:t>indiferent</a:t>
            </a:r>
            <a:r>
              <a:rPr lang="en-US" dirty="0"/>
              <a:t> de </a:t>
            </a:r>
            <a:r>
              <a:rPr lang="en-US" dirty="0" err="1"/>
              <a:t>perioada</a:t>
            </a:r>
            <a:r>
              <a:rPr lang="en-US" dirty="0"/>
              <a:t> </a:t>
            </a:r>
            <a:r>
              <a:rPr lang="en-US" dirty="0" err="1"/>
              <a:t>zilei</a:t>
            </a:r>
            <a:r>
              <a:rPr lang="en-US" dirty="0"/>
              <a:t>  </a:t>
            </a:r>
            <a:r>
              <a:rPr lang="en-US" dirty="0" err="1"/>
              <a:t>variind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8-12 </a:t>
            </a:r>
            <a:r>
              <a:rPr lang="en-US" dirty="0" err="1"/>
              <a:t>kuna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n-US" dirty="0"/>
              <a:t>  DESPRE FACULTATE</a:t>
            </a:r>
          </a:p>
        </p:txBody>
      </p:sp>
      <p:pic>
        <p:nvPicPr>
          <p:cNvPr id="5" name="Picture 4" descr="113662_1bddbc0ecf1bf0d730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428868"/>
            <a:ext cx="7620000" cy="3810000"/>
          </a:xfrm>
          <a:prstGeom prst="rect">
            <a:avLst/>
          </a:prstGeom>
        </p:spPr>
      </p:pic>
      <p:pic>
        <p:nvPicPr>
          <p:cNvPr id="7" name="Content Placeholder 6" descr="e61130ac-cfaa-4e33-ba97-53c12f9d715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857232"/>
            <a:ext cx="7239000" cy="1238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878</Words>
  <Application>Microsoft Office PowerPoint</Application>
  <PresentationFormat>Expunere pe ecran (4:3)</PresentationFormat>
  <Paragraphs>32</Paragraphs>
  <Slides>27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27</vt:i4>
      </vt:variant>
    </vt:vector>
  </HeadingPairs>
  <TitlesOfParts>
    <vt:vector size="32" baseType="lpstr">
      <vt:lpstr>Calibri</vt:lpstr>
      <vt:lpstr>Constantia</vt:lpstr>
      <vt:lpstr>Times New Roman</vt:lpstr>
      <vt:lpstr>Wingdings 2</vt:lpstr>
      <vt:lpstr>Flow</vt:lpstr>
      <vt:lpstr>Erasmus +  2017 Split, Croatia</vt:lpstr>
      <vt:lpstr>   LOCALIZARE</vt:lpstr>
      <vt:lpstr>Prezentare PowerPoint</vt:lpstr>
      <vt:lpstr>  TRANSPORT</vt:lpstr>
      <vt:lpstr>  CAZARE</vt:lpstr>
      <vt:lpstr>  HRANA</vt:lpstr>
      <vt:lpstr>  DESPRE FACULTATE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 PRACTICA </vt:lpstr>
      <vt:lpstr>Prezentare PowerPoint</vt:lpstr>
      <vt:lpstr>Prezentare PowerPoint</vt:lpstr>
      <vt:lpstr>Prezentare PowerPoint</vt:lpstr>
      <vt:lpstr>Prezentare PowerPoint</vt:lpstr>
      <vt:lpstr>ACTIVITATI IN CADRUL PROGRAMULUI ERASMUS +</vt:lpstr>
      <vt:lpstr>Prezentare PowerPoint</vt:lpstr>
      <vt:lpstr>Prezentare PowerPoint</vt:lpstr>
      <vt:lpstr>ATRACTII TURISTICE </vt:lpstr>
      <vt:lpstr>Prezentare PowerPoint</vt:lpstr>
      <vt:lpstr>Parcul Marjan</vt:lpstr>
      <vt:lpstr>Prezentare PowerPoint</vt:lpstr>
      <vt:lpstr>PARCUL NATIONAL KRKA</vt:lpstr>
      <vt:lpstr>In concluzie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 2017</dc:title>
  <dc:creator>Asus PC</dc:creator>
  <cp:lastModifiedBy>Cucu Marius</cp:lastModifiedBy>
  <cp:revision>18</cp:revision>
  <dcterms:created xsi:type="dcterms:W3CDTF">2017-07-13T11:12:56Z</dcterms:created>
  <dcterms:modified xsi:type="dcterms:W3CDTF">2017-07-15T11:28:17Z</dcterms:modified>
</cp:coreProperties>
</file>